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294" r:id="rId4"/>
    <p:sldId id="328" r:id="rId5"/>
    <p:sldId id="329" r:id="rId6"/>
    <p:sldId id="268" r:id="rId7"/>
    <p:sldId id="274" r:id="rId8"/>
    <p:sldId id="270" r:id="rId9"/>
    <p:sldId id="272" r:id="rId10"/>
    <p:sldId id="296" r:id="rId11"/>
    <p:sldId id="315" r:id="rId12"/>
    <p:sldId id="306" r:id="rId13"/>
    <p:sldId id="287" r:id="rId14"/>
    <p:sldId id="281" r:id="rId15"/>
    <p:sldId id="339" r:id="rId16"/>
    <p:sldId id="282" r:id="rId17"/>
    <p:sldId id="314" r:id="rId18"/>
    <p:sldId id="340" r:id="rId19"/>
    <p:sldId id="310" r:id="rId20"/>
    <p:sldId id="341" r:id="rId21"/>
    <p:sldId id="324" r:id="rId22"/>
    <p:sldId id="34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9"/>
    <p:restoredTop sz="82057"/>
  </p:normalViewPr>
  <p:slideViewPr>
    <p:cSldViewPr>
      <p:cViewPr varScale="1">
        <p:scale>
          <a:sx n="99" d="100"/>
          <a:sy n="99" d="100"/>
        </p:scale>
        <p:origin x="2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6/30/25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7F5BA56-5FB3-D44C-813F-80632C341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831EB8-0753-7241-BE44-6C026EEE15D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0E21FDF-2BD7-7240-A9AF-935F13EF3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1087870-47A7-D34C-AE1E-9C0B21132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95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77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2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4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C1C91D-7615-D435-CA84-704F85ED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628A4-3232-A94C-8D16-53585310B4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5960662-86FD-AB71-4A3D-94C8F8AE01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A44480-6DB0-E66C-D8AF-6AF205D6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35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97DE665-B9B6-694D-B70B-2D3127F80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29E8E7-CD52-8E47-B5E1-F8BE6ADA68D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2FF222D-096A-3F4C-AD5E-411BE2AC5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E43E242-2ACC-1040-BA0D-6DCA5AA35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94AC9D1-D39E-284D-B289-47F56AB9D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1E20A4-96F2-2446-BBA7-7C1459D8504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921ED8A-6C30-5541-9575-A93CC8F31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CA6F53D-5F47-0242-AB3A-3EF8FD75F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D0F8C7BB-BA6A-F140-AD4F-686115955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924B9A-C82A-C940-9797-E91BC2B1D81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E34C341-25AB-EB41-ABDA-0D7D6FDD0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8F1BEF1-A2F8-0947-A145-478124249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E84B2A9-47BA-DC4B-BEEC-DDBC55A69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648D14-96CA-6A4A-A3A3-E9F1CC3FD84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A54CDFD-E429-9C43-9921-14A55C413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2825E7A-FFCA-8E4C-8DAB-793FFBD34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083296"/>
            <a:ext cx="8388424" cy="2209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Quick and Easy</a:t>
            </a:r>
            <a:br>
              <a:rPr lang="en-US" altLang="en-US" b="1" dirty="0"/>
            </a:br>
            <a:r>
              <a:rPr lang="en-US" altLang="en-US" b="1" dirty="0"/>
              <a:t>Risk Assessments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08" y="4725144"/>
            <a:ext cx="8388424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James, Phillip &amp;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66A59EA0-F6C7-B44D-840A-5F4AF76CE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412428-A9A2-674D-A5EC-249E024F0E10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7CB99-7F1D-E748-ACC2-0D522183E7E9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31ACCC-1BA2-824C-A1B6-77499D2607E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E38677-4524-E043-B0DD-595911637C4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26" name="Rectangle 2">
            <a:extLst>
              <a:ext uri="{FF2B5EF4-FFF2-40B4-BE49-F238E27FC236}">
                <a16:creationId xmlns:a16="http://schemas.microsoft.com/office/drawing/2014/main" id="{78A7615D-AC59-EB42-B804-B314BF13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30727" name="Rectangle 2">
            <a:extLst>
              <a:ext uri="{FF2B5EF4-FFF2-40B4-BE49-F238E27FC236}">
                <a16:creationId xmlns:a16="http://schemas.microsoft.com/office/drawing/2014/main" id="{51F39CCB-7573-CC41-852E-A35F1D50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30728" name="Rectangle 2">
            <a:extLst>
              <a:ext uri="{FF2B5EF4-FFF2-40B4-BE49-F238E27FC236}">
                <a16:creationId xmlns:a16="http://schemas.microsoft.com/office/drawing/2014/main" id="{CC566DC2-6ED7-C94A-AF7F-41BC4FD7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30729" name="Rectangle 2">
            <a:extLst>
              <a:ext uri="{FF2B5EF4-FFF2-40B4-BE49-F238E27FC236}">
                <a16:creationId xmlns:a16="http://schemas.microsoft.com/office/drawing/2014/main" id="{D1ABD6D0-EED4-D745-9CA3-CEC1E62C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C38F0F-FFA2-BE4A-A075-B792571CB70E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76B01A-DB6B-824E-8F3C-4C66877A1EFB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C86F30-11D5-1E49-AFD8-CB2997A6AB9D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194FB4-68AF-2841-BC10-CB68EE7F1302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DB64AE-7F80-604D-8DF4-7BEC8363C89F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CB91A0-6337-5A42-9304-652BCFACB98E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36" name="Rectangle 2">
            <a:extLst>
              <a:ext uri="{FF2B5EF4-FFF2-40B4-BE49-F238E27FC236}">
                <a16:creationId xmlns:a16="http://schemas.microsoft.com/office/drawing/2014/main" id="{693130FF-67D5-3E4C-A76F-3EF2567E0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848" y="1792288"/>
            <a:ext cx="8280152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</a:t>
            </a:r>
            <a:r>
              <a:rPr lang="en-US" altLang="en-US" sz="3500" dirty="0" err="1"/>
              <a:t>customised</a:t>
            </a:r>
            <a:r>
              <a:rPr lang="en-US" altLang="en-US" sz="3500" dirty="0"/>
              <a:t> to the school situation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provides</a:t>
            </a:r>
            <a:br>
              <a:rPr lang="en-US" altLang="en-US" sz="3500" dirty="0"/>
            </a:br>
            <a:r>
              <a:rPr lang="en-US" altLang="en-US" sz="3500" dirty="0"/>
              <a:t>  - electronic templates (AU/ISO)</a:t>
            </a:r>
            <a:br>
              <a:rPr lang="en-US" altLang="en-US" sz="3500" dirty="0"/>
            </a:br>
            <a:r>
              <a:rPr lang="en-US" altLang="en-US" sz="3500" dirty="0"/>
              <a:t>  - databases of information on risks   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easy sharing of risk assessments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r>
              <a:rPr lang="en-US" altLang="en-US" sz="3500" dirty="0"/>
              <a:t>• plus ordering, scheduling &amp; labelling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buFontTx/>
              <a:buNone/>
            </a:pPr>
            <a:endParaRPr lang="en-US" altLang="en-US" sz="3500" dirty="0"/>
          </a:p>
          <a:p>
            <a:pPr indent="0"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science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record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</a:t>
            </a:r>
            <a:r>
              <a:rPr lang="en-US" altLang="en-US" sz="3000" dirty="0" err="1"/>
              <a:t>scitech</a:t>
            </a:r>
            <a:r>
              <a:rPr lang="en-US" altLang="en-US" sz="3000" dirty="0"/>
              <a:t>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</a:t>
            </a:r>
            <a:r>
              <a:rPr lang="en-US" altLang="en-US" sz="3000"/>
              <a:t>($350</a:t>
            </a:r>
            <a:r>
              <a:rPr lang="en-US" altLang="en-US" sz="3000" dirty="0"/>
              <a:t>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556792"/>
            <a:ext cx="729297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search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long term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2,700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87% AU, 26% WA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9,000,000 risk assessments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04604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167160"/>
            <a:ext cx="8370887" cy="558924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proper consideration of risks and control measures 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storage of records for legal purposes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communication between teachers and lab technicians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saves time due to scheduling, labelling, info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saves money with disposal information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discourages spur-of-the-moment experiments</a:t>
            </a:r>
          </a:p>
          <a:p>
            <a:pPr eaLnBrk="1" hangingPunct="1">
              <a:spcBef>
                <a:spcPts val="1000"/>
              </a:spcBef>
            </a:pPr>
            <a:r>
              <a:rPr lang="en-US" altLang="en-US" sz="3000" dirty="0"/>
              <a:t>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7011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Even more!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1769068"/>
            <a:ext cx="698477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custom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disposal advice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And an exciting video . .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   “Getting Started with </a:t>
            </a:r>
            <a:r>
              <a:rPr lang="en-US" altLang="en-US" sz="3000" dirty="0" err="1">
                <a:solidFill>
                  <a:srgbClr val="00B050"/>
                </a:solidFill>
              </a:rPr>
              <a:t>RiskAssess</a:t>
            </a:r>
            <a:r>
              <a:rPr lang="en-US" altLang="en-US" sz="3000" dirty="0">
                <a:solidFill>
                  <a:srgbClr val="00B050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starring Phillip and Eva!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836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air of scissors cutting a red ribbon&#10;&#10;AI-generated content may be incorrect.">
            <a:extLst>
              <a:ext uri="{FF2B5EF4-FFF2-40B4-BE49-F238E27FC236}">
                <a16:creationId xmlns:a16="http://schemas.microsoft.com/office/drawing/2014/main" id="{820A5513-8B94-61E3-A21D-DED04625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985" b="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1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5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• easy ordering, scheduling and labelling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64305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WA: 90 (26%)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600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WA: 2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WA: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100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WA: 4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AU" sz="7000" dirty="0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3637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2020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63D4CCA7-1AAD-CD13-804A-8B0AF3C8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8229600" cy="6192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 . . . . 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(NOT book “risk assessment”, tick sheet,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0985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32F5963-CC69-014E-985A-47B6BB111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438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You should:</a:t>
            </a:r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20BE4380-BCE9-194F-9DBB-8962B904A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2057400" cy="2743200"/>
          </a:xfrm>
        </p:spPr>
        <p:txBody>
          <a:bodyPr/>
          <a:lstStyle/>
          <a:p>
            <a:pPr eaLnBrk="1" hangingPunct="1"/>
            <a:r>
              <a:rPr lang="en-US" altLang="en-US" sz="2000"/>
              <a:t>identify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assess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E046D770-FB12-AA42-8578-62D20A03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risks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C43CD54A-65A7-DB45-BB3C-708C603DC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617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Before:   Establish the context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After:      Monitor and review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Always:   Consult and communicate</a:t>
            </a: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ED5143F8-93EA-4E43-9C99-AE5AB9922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1A3B187-6460-A34F-BEBC-39B49D0D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Risk identification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2349372-CDA5-4048-AF3C-494E64BD0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937" y="1361799"/>
            <a:ext cx="8620125" cy="52684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history of </a:t>
            </a:r>
            <a:r>
              <a:rPr lang="ja-JP" altLang="en-US"/>
              <a:t>“</a:t>
            </a:r>
            <a:r>
              <a:rPr lang="en-US" altLang="ja-JP" dirty="0"/>
              <a:t>accidents</a:t>
            </a:r>
            <a:r>
              <a:rPr lang="ja-JP" altLang="en-US"/>
              <a:t>”</a:t>
            </a:r>
            <a:r>
              <a:rPr lang="en-US" altLang="ja-JP" dirty="0"/>
              <a:t> and </a:t>
            </a:r>
            <a:r>
              <a:rPr lang="ja-JP" altLang="en-US"/>
              <a:t>“</a:t>
            </a:r>
            <a:r>
              <a:rPr lang="en-US" altLang="ja-JP" dirty="0"/>
              <a:t>near-accidents</a:t>
            </a:r>
            <a:r>
              <a:rPr lang="ja-JP" altLang="en-US"/>
              <a:t>”</a:t>
            </a:r>
            <a:r>
              <a:rPr lang="en-US" altLang="ja-JP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dirty="0"/>
              <a:t>   - at school</a:t>
            </a:r>
            <a:br>
              <a:rPr lang="en-US" altLang="ja-JP" dirty="0"/>
            </a:br>
            <a:r>
              <a:rPr lang="en-US" altLang="ja-JP" dirty="0"/>
              <a:t>- at similar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brainstorming, preferably with colleagues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checklists of possible risks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authoritative sources e.g. SDSs, databases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consider facilities, e.g. fume cupboard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consider student </a:t>
            </a:r>
            <a:r>
              <a:rPr lang="en-US" altLang="en-US" dirty="0" err="1"/>
              <a:t>behaviour</a:t>
            </a:r>
            <a:r>
              <a:rPr lang="en-US" altLang="en-US" dirty="0"/>
              <a:t>, allergies, special needs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• . . . . . . 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C441D13-642C-864F-834A-5757A2C31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7FF0C6C-1922-9C48-B8DA-C4AB55692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36003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4413C44-6568-3F42-952F-E66A6196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45125"/>
            <a:ext cx="7920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dirty="0">
                <a:solidFill>
                  <a:srgbClr val="3366FF"/>
                </a:solidFill>
              </a:rPr>
              <a:t>/info/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C16F74E-55A7-3D48-9DB4-85ED15C6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69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Risk control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12C4C71-772F-A242-8101-37EC3BC43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235" y="1904999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Hierarchy of options: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elimination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substitution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isolation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administration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personal protective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5523C2CC-07E3-7946-9AA3-DC019340C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019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BBBE3838-F613-F847-BDA4-81DDD664B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6">
            <a:extLst>
              <a:ext uri="{FF2B5EF4-FFF2-40B4-BE49-F238E27FC236}">
                <a16:creationId xmlns:a16="http://schemas.microsoft.com/office/drawing/2014/main" id="{57768064-BDF6-F24A-A254-270748D76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135151</TotalTime>
  <Words>810</Words>
  <Application>Microsoft Macintosh PowerPoint</Application>
  <PresentationFormat>On-screen Show (4:3)</PresentationFormat>
  <Paragraphs>155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Helvetica</vt:lpstr>
      <vt:lpstr>Blank Presentation</vt:lpstr>
      <vt:lpstr>Quick and Easy Risk Assessments</vt:lpstr>
      <vt:lpstr>PowerPoint Presentation</vt:lpstr>
      <vt:lpstr>• reduce injuries  • increase legal protection</vt:lpstr>
      <vt:lpstr>Work Health &amp; Safety Act 2020</vt:lpstr>
      <vt:lpstr>PowerPoint Presentation</vt:lpstr>
      <vt:lpstr>You should:</vt:lpstr>
      <vt:lpstr>Risk identification</vt:lpstr>
      <vt:lpstr>Risk assessment</vt:lpstr>
      <vt:lpstr>Risk control</vt:lpstr>
      <vt:lpstr>Assess risks</vt:lpstr>
      <vt:lpstr>What is RiskAssess?</vt:lpstr>
      <vt:lpstr>PowerPoint Presentation</vt:lpstr>
      <vt:lpstr>PowerPoint Presentation</vt:lpstr>
      <vt:lpstr>Logic</vt:lpstr>
      <vt:lpstr>Electronic system</vt:lpstr>
      <vt:lpstr>Details</vt:lpstr>
      <vt:lpstr>DEMO</vt:lpstr>
      <vt:lpstr>Advantages of RiskAssess</vt:lpstr>
      <vt:lpstr>Even more!</vt:lpstr>
      <vt:lpstr>Outcomes</vt:lpstr>
      <vt:lpstr>2700 schools WA: 90 (26%)</vt:lpstr>
      <vt:lpstr>Questions?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James Crisp</cp:lastModifiedBy>
  <cp:revision>365</cp:revision>
  <cp:lastPrinted>2024-09-13T05:43:27Z</cp:lastPrinted>
  <dcterms:created xsi:type="dcterms:W3CDTF">2008-09-14T02:46:40Z</dcterms:created>
  <dcterms:modified xsi:type="dcterms:W3CDTF">2025-06-30T04:54:40Z</dcterms:modified>
</cp:coreProperties>
</file>