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8" r:id="rId3"/>
    <p:sldId id="327" r:id="rId4"/>
    <p:sldId id="300" r:id="rId5"/>
    <p:sldId id="326" r:id="rId6"/>
    <p:sldId id="311" r:id="rId7"/>
    <p:sldId id="312" r:id="rId8"/>
    <p:sldId id="325" r:id="rId9"/>
    <p:sldId id="263" r:id="rId10"/>
    <p:sldId id="265" r:id="rId11"/>
    <p:sldId id="313" r:id="rId12"/>
    <p:sldId id="315" r:id="rId13"/>
    <p:sldId id="317" r:id="rId14"/>
    <p:sldId id="324" r:id="rId15"/>
    <p:sldId id="318" r:id="rId16"/>
    <p:sldId id="322" r:id="rId17"/>
    <p:sldId id="316" r:id="rId18"/>
    <p:sldId id="32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4008"/>
  </p:normalViewPr>
  <p:slideViewPr>
    <p:cSldViewPr>
      <p:cViewPr varScale="1">
        <p:scale>
          <a:sx n="123" d="100"/>
          <a:sy n="123" d="100"/>
        </p:scale>
        <p:origin x="1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54900-4329-8F45-97BD-0532BFD93DB0}" type="datetimeFigureOut">
              <a:rPr lang="en-US" smtClean="0"/>
              <a:t>2/22/26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D4D45-94DD-3145-B909-6D9D8C7BC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7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C180C7-D8F3-9C40-920B-79A9CCD22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4D72D-9061-654E-A394-19214118E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1B29B9-C89D-2F4D-8FE6-2DB1456E8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92F7E-AF63-9842-B10A-EDCB845AF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28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D4B70-3198-DF40-8361-7929AD845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E1E612-6EB8-1B4F-AC4F-F42960142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401277-AD17-1A4F-97F4-4C2723F24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1974-5A11-784D-963F-D3977CA82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65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5B4716-B623-0C4A-8348-3AC44153F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611BB7-1EA7-8447-96FA-7C5CF1745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76DDEC-4543-274E-8AA5-99DD5E7E7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ED7FD-E0E5-3546-80CC-280368BB1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0BA6B9-DD46-3749-B600-3775CA637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5431D4-7A8A-8E42-8A21-A4A7ADCC3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49B15-A780-EA4C-97EF-5FA678B4A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CFF33-DE18-2040-AEE8-F55E84543A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61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146059-68C9-6940-8133-9063A765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9DB68-02B5-5C46-8169-CAC4A46B9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3A10DB-D166-7B42-857B-943B896D2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2170A-94A5-F741-9E77-06CAECCC6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F9124B-94AE-DD46-9DBD-AAE7D69D02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8208D4-40A8-C342-A4E5-5A52B62EA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9C3ABB-EB14-5146-895B-BCDC67422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2F326-2981-F947-8C0E-CA582F086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82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8B41BF-67F9-FA4B-8CDB-F2B26BFA2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57C665-E470-6D44-9018-CC619A172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46AAFA-7688-7142-8A93-FDF540C75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F4F55-3437-A948-9FD0-8F9FB3E7C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60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0C862B-FE9A-9C4E-87B6-CEEB319AC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60E3AA-849C-1846-9706-E3322A97A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DC42BE-613E-8249-B013-2B62EB714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61F7F-1CDB-E949-8E52-39D57EAC1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9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29F93A-7075-1843-BC99-B5CE6154D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D68FD3-359C-A544-9D09-B838FD5F0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7F9588-F001-3C43-8E64-5C28C1B2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DEB51-1045-E945-992D-319BF6B33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91DC8D-E6F7-AA42-8F21-0B34C813F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DD981-ADC3-304A-A259-C88AFBA3B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DCFAA-93FD-5D49-A733-F563370DC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E431A-D352-F045-B6D0-C40E190DA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8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650D5D-DC06-9C41-94A5-1AB0B4F91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AF9455-E5DC-FF42-B890-0C789E523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2CDD0D-3000-EC46-984E-681D6DE95B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F445D-5BB6-9446-B9CD-6148C8B94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56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70D866-6D20-5242-82F2-C8E9D410C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5D28B84-F4A6-0E42-84DB-164E91FFF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16EB6B-2469-7C4D-9FB9-69899638E6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8B2676-B0AD-0C43-AD6B-16940A353C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E966A7-8B9E-5345-9437-F8C4B583AF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4790D1-39FB-D840-99D8-F26DCF0A71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iskassess.com.au/info/waste_containe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404FA89C-2333-FD4C-AD88-C575EF8E42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528" y="2324100"/>
            <a:ext cx="8359080" cy="2209800"/>
          </a:xfrm>
        </p:spPr>
        <p:txBody>
          <a:bodyPr/>
          <a:lstStyle/>
          <a:p>
            <a:pPr eaLnBrk="1" hangingPunct="1"/>
            <a:r>
              <a:rPr lang="en-US" altLang="en-US" dirty="0"/>
              <a:t>Disposal of Chemical Wastes: Specific Chemical Advice and Money-Saving Tricks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908A7FA1-C3A3-0042-AE96-4FF97C85CD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5157788"/>
            <a:ext cx="6400800" cy="8509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pic>
        <p:nvPicPr>
          <p:cNvPr id="13315" name="Picture 2" descr="burning_hair_medium.jpg">
            <a:extLst>
              <a:ext uri="{FF2B5EF4-FFF2-40B4-BE49-F238E27FC236}">
                <a16:creationId xmlns:a16="http://schemas.microsoft.com/office/drawing/2014/main" id="{76B28CB0-7A26-CD44-A517-FB0CBABA7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criteria of the water authority are met.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24744"/>
            <a:ext cx="799288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3005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ja-JP" altLang="en-US"/>
              <a:t>“</a:t>
            </a:r>
            <a:r>
              <a:rPr lang="en-US" altLang="ja-JP" dirty="0"/>
              <a:t>material of a domestic nature</a:t>
            </a:r>
            <a:r>
              <a:rPr lang="ja-JP" altLang="en-US"/>
              <a:t>”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484784"/>
            <a:ext cx="734481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</a:t>
            </a:r>
            <a:br>
              <a:rPr lang="en-AU" altLang="en-US" dirty="0"/>
            </a:br>
            <a:r>
              <a:rPr lang="en-AU" altLang="en-US" dirty="0"/>
              <a:t>  e.g. </a:t>
            </a:r>
            <a:r>
              <a:rPr lang="en-AU" altLang="en-US" dirty="0" err="1"/>
              <a:t>RiskAssess</a:t>
            </a:r>
            <a:r>
              <a:rPr lang="en-AU" altLang="en-US" dirty="0"/>
              <a:t> custom label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/>
              <a:t>Place each toxic waste in a SEPARATE container!</a:t>
            </a:r>
          </a:p>
          <a:p>
            <a:endParaRPr lang="en-US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waste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628800"/>
            <a:ext cx="8376124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assists decision making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promotes safe disposal techniques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decreases emphasis on less harmful substances</a:t>
            </a:r>
          </a:p>
          <a:p>
            <a:pPr>
              <a:lnSpc>
                <a:spcPct val="150000"/>
              </a:lnSpc>
            </a:pPr>
            <a:r>
              <a:rPr lang="en-AU" altLang="ja-JP" sz="2800" dirty="0"/>
              <a:t>• 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promotes care for the environment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1587237"/>
            <a:ext cx="5400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/>
              <a:t>• Learning resources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Examples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Waste treatment and recycling</a:t>
            </a: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B225D1F-827A-2758-5138-22C621A4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59" y="4049450"/>
            <a:ext cx="770485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QUESTIONS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E271B10B-43AF-DE6B-4FAD-8926E0DF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4913546"/>
            <a:ext cx="46085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 err="1"/>
              <a:t>team@riskassess.com.au</a:t>
            </a:r>
            <a:endParaRPr lang="en-AU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621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The law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497192" cy="547211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Follow local regulations for disposal of wastes to sewer and garbage, rather than the advice in </a:t>
            </a:r>
            <a:r>
              <a:rPr lang="en-US" altLang="en-US" sz="2400" b="1" dirty="0" err="1"/>
              <a:t>RiskAssess</a:t>
            </a:r>
            <a:r>
              <a:rPr lang="en-US" altLang="en-US" sz="2400" b="1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Retain wastes for collection by a waste collection service, if not allowed to put down drain or in garbage</a:t>
            </a:r>
          </a:p>
          <a:p>
            <a:r>
              <a:rPr lang="en-US" altLang="en-US" sz="2400" dirty="0"/>
              <a:t>Inland waters usually have special requirements.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Disposal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Disposal advice in </a:t>
            </a:r>
            <a:r>
              <a:rPr lang="en-US" altLang="en-US" sz="2400" dirty="0" err="1"/>
              <a:t>RiskAssess</a:t>
            </a:r>
            <a:r>
              <a:rPr lang="en-US" altLang="en-US" sz="2400" dirty="0"/>
              <a:t>:</a:t>
            </a:r>
            <a:endParaRPr lang="en-US" altLang="en-US" sz="1000" dirty="0"/>
          </a:p>
          <a:p>
            <a:pPr marL="0" indent="0">
              <a:spcBef>
                <a:spcPts val="1000"/>
              </a:spcBef>
              <a:buNone/>
            </a:pPr>
            <a:br>
              <a:rPr lang="en-US" altLang="en-US" sz="2400" dirty="0"/>
            </a:br>
            <a:r>
              <a:rPr lang="en-US" altLang="en-US" sz="2400" dirty="0"/>
              <a:t>•  provides a ‘default’, when no other advice is available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prioritizes safety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minimizes harm to the environment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offers a responsible approach to student learning.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515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3608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704578"/>
            <a:ext cx="8714679" cy="6117342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br>
              <a:rPr lang="en-US" altLang="en-US" sz="2400" dirty="0"/>
            </a:br>
            <a:r>
              <a:rPr lang="en-US" altLang="en-US" sz="2400" dirty="0"/>
              <a:t>for each of 3000+ chemicals and solutions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‘Disposal of chemical wastes’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https://www.riskassess.com.au/info/waste_containers</a:t>
            </a:r>
            <a:br>
              <a:rPr lang="en-US" altLang="en-US" sz="2400" dirty="0">
                <a:solidFill>
                  <a:srgbClr val="0070C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‘Labels for 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waste_container_labels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‘How to dispose of chemical wastes’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772400" cy="526571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very small compared with industry, agriculture, mining, etc.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/>
              <a:t>• 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</a:t>
            </a:r>
            <a:br>
              <a:rPr lang="en-US" sz="2800" dirty="0"/>
            </a:br>
            <a:r>
              <a:rPr lang="en-US" sz="2800" dirty="0"/>
              <a:t>  adulthood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Proper training should be given to those who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64415</TotalTime>
  <Words>1087</Words>
  <Application>Microsoft Macintosh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Blank Presentation</vt:lpstr>
      <vt:lpstr>Disposal of Chemical Wastes: Specific Chemical Advice and Money-Saving Tricks</vt:lpstr>
      <vt:lpstr>The law</vt:lpstr>
      <vt:lpstr>Disposal advice</vt:lpstr>
      <vt:lpstr>RiskAssess Advice</vt:lpstr>
      <vt:lpstr>PowerPoint Presentation</vt:lpstr>
      <vt:lpstr>Chemical Disposal</vt:lpstr>
      <vt:lpstr>The improvement process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Organic liquid wastes</vt:lpstr>
      <vt:lpstr>Waste processing</vt:lpstr>
      <vt:lpstr>Solid wastes</vt:lpstr>
      <vt:lpstr>Labelling and storage of wastes</vt:lpstr>
      <vt:lpstr>Purpose of disposal advice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265</cp:revision>
  <cp:lastPrinted>2018-11-12T23:49:24Z</cp:lastPrinted>
  <dcterms:created xsi:type="dcterms:W3CDTF">2008-09-14T02:46:40Z</dcterms:created>
  <dcterms:modified xsi:type="dcterms:W3CDTF">2026-02-21T22:35:40Z</dcterms:modified>
</cp:coreProperties>
</file>